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2827"/>
    <a:srgbClr val="CD09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2" d="100"/>
          <a:sy n="152" d="100"/>
        </p:scale>
        <p:origin x="-128" y="-360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52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64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14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36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413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80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60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78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59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226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636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5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アルコール消毒_d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09" y="4894969"/>
            <a:ext cx="7354824" cy="1712976"/>
          </a:xfrm>
          <a:prstGeom prst="rect">
            <a:avLst/>
          </a:prstGeom>
        </p:spPr>
      </p:pic>
      <p:pic>
        <p:nvPicPr>
          <p:cNvPr id="7" name="図 6" descr="アルコール消毒_2a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45347"/>
            <a:ext cx="10688638" cy="4317503"/>
          </a:xfrm>
          <a:prstGeom prst="rect">
            <a:avLst/>
          </a:prstGeom>
        </p:spPr>
      </p:pic>
      <p:pic>
        <p:nvPicPr>
          <p:cNvPr id="9" name="図 8" descr="アルコール消毒_2b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45" y="185155"/>
            <a:ext cx="3319272" cy="3060192"/>
          </a:xfrm>
          <a:prstGeom prst="rect">
            <a:avLst/>
          </a:prstGeom>
        </p:spPr>
      </p:pic>
      <p:pic>
        <p:nvPicPr>
          <p:cNvPr id="10" name="図 9" descr="アルコール消毒_2c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185155"/>
            <a:ext cx="3325368" cy="3060192"/>
          </a:xfrm>
          <a:prstGeom prst="rect">
            <a:avLst/>
          </a:prstGeom>
        </p:spPr>
      </p:pic>
      <p:pic>
        <p:nvPicPr>
          <p:cNvPr id="11" name="図 10" descr="アルコール消毒_2e.psd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54" y="185155"/>
            <a:ext cx="3325368" cy="3060192"/>
          </a:xfrm>
          <a:prstGeom prst="rect">
            <a:avLst/>
          </a:prstGeom>
        </p:spPr>
      </p:pic>
      <p:pic>
        <p:nvPicPr>
          <p:cNvPr id="12" name="図 11" descr="アルコール消毒_2d.ps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270341"/>
            <a:ext cx="9144000" cy="227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4101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 ズ</dc:creator>
  <cp:lastModifiedBy>室本 美保子</cp:lastModifiedBy>
  <cp:revision>6</cp:revision>
  <dcterms:created xsi:type="dcterms:W3CDTF">2020-05-26T06:58:07Z</dcterms:created>
  <dcterms:modified xsi:type="dcterms:W3CDTF">2020-05-26T10:39:26Z</dcterms:modified>
</cp:coreProperties>
</file>